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6369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2775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7323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3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094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58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343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5694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965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534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183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744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Eenjarige planten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4637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Tweejarige planten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87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</a:t>
            </a:r>
            <a:r>
              <a:rPr lang="nl-NL" dirty="0" err="1" smtClean="0"/>
              <a:t>Bellis</a:t>
            </a:r>
            <a:r>
              <a:rPr lang="nl-NL" dirty="0" smtClean="0"/>
              <a:t> </a:t>
            </a:r>
            <a:r>
              <a:rPr lang="nl-NL" dirty="0" err="1" smtClean="0"/>
              <a:t>perennis</a:t>
            </a:r>
            <a:r>
              <a:rPr lang="nl-NL" dirty="0" smtClean="0"/>
              <a:t>/Madeliefje</a:t>
            </a:r>
            <a:endParaRPr lang="nl-NL" dirty="0"/>
          </a:p>
        </p:txBody>
      </p:sp>
      <p:pic>
        <p:nvPicPr>
          <p:cNvPr id="29698" name="Picture 2" descr="http://www.homeopathyandmore.com/med_images/BELLIS_PERENN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1988840"/>
            <a:ext cx="540067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400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2. </a:t>
            </a:r>
            <a:r>
              <a:rPr lang="nl-NL" dirty="0" err="1" smtClean="0"/>
              <a:t>Cheiranthus</a:t>
            </a:r>
            <a:r>
              <a:rPr lang="nl-NL" dirty="0" smtClean="0"/>
              <a:t> x </a:t>
            </a:r>
            <a:r>
              <a:rPr lang="nl-NL" dirty="0" err="1" smtClean="0"/>
              <a:t>allionii</a:t>
            </a:r>
            <a:r>
              <a:rPr lang="nl-NL" dirty="0" smtClean="0"/>
              <a:t>/ Gele Muurbloem</a:t>
            </a:r>
            <a:endParaRPr lang="nl-NL" dirty="0"/>
          </a:p>
        </p:txBody>
      </p:sp>
      <p:pic>
        <p:nvPicPr>
          <p:cNvPr id="30722" name="Picture 2" descr="http://www.sciencephoto.com/image/45533/large/B8080308-Erysimum_x_allionii_GOLDEN.-SPL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1772816"/>
            <a:ext cx="5048250" cy="308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http://www.gapphotos.com/images/WebPreview/0142/014246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8144" y="2492896"/>
            <a:ext cx="2784764" cy="412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066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3. </a:t>
            </a:r>
            <a:r>
              <a:rPr lang="nl-NL" dirty="0" err="1" smtClean="0"/>
              <a:t>Dianthus</a:t>
            </a:r>
            <a:r>
              <a:rPr lang="nl-NL" dirty="0" smtClean="0"/>
              <a:t> </a:t>
            </a:r>
            <a:r>
              <a:rPr lang="nl-NL" dirty="0" err="1"/>
              <a:t>b</a:t>
            </a:r>
            <a:r>
              <a:rPr lang="nl-NL" dirty="0" err="1" smtClean="0"/>
              <a:t>arbatus</a:t>
            </a:r>
            <a:r>
              <a:rPr lang="nl-NL" dirty="0" smtClean="0"/>
              <a:t>/ Duizendschoon</a:t>
            </a:r>
            <a:endParaRPr lang="nl-NL" dirty="0"/>
          </a:p>
        </p:txBody>
      </p:sp>
      <p:pic>
        <p:nvPicPr>
          <p:cNvPr id="31746" name="Picture 2" descr="http://www.henriettesherbal.com/files/images/photos/d/di/d06_0183_dianthus-barbatus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1760" y="1196752"/>
            <a:ext cx="3882032" cy="551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057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4. Viola </a:t>
            </a:r>
            <a:r>
              <a:rPr lang="nl-NL" dirty="0" err="1" smtClean="0"/>
              <a:t>wittrockiana</a:t>
            </a:r>
            <a:r>
              <a:rPr lang="nl-NL" dirty="0" smtClean="0"/>
              <a:t> Hybriden/ Viooltje</a:t>
            </a:r>
            <a:endParaRPr lang="nl-NL" dirty="0"/>
          </a:p>
        </p:txBody>
      </p:sp>
      <p:pic>
        <p:nvPicPr>
          <p:cNvPr id="32770" name="Picture 2" descr="http://www.about-garden.com/images_data/5834-viola-wittrocki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2052638"/>
            <a:ext cx="590550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880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Kuipplanten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5385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1. </a:t>
            </a:r>
            <a:r>
              <a:rPr lang="nl-NL" dirty="0" err="1" smtClean="0"/>
              <a:t>Abutilon</a:t>
            </a:r>
            <a:r>
              <a:rPr lang="nl-NL" dirty="0" smtClean="0"/>
              <a:t> </a:t>
            </a:r>
            <a:r>
              <a:rPr lang="nl-NL" dirty="0" err="1" smtClean="0"/>
              <a:t>megapotanicum</a:t>
            </a:r>
            <a:r>
              <a:rPr lang="nl-NL" dirty="0" smtClean="0"/>
              <a:t>/ </a:t>
            </a:r>
            <a:r>
              <a:rPr lang="nl-NL" dirty="0" err="1" smtClean="0"/>
              <a:t>Abutilon</a:t>
            </a:r>
            <a:endParaRPr lang="nl-NL" dirty="0"/>
          </a:p>
        </p:txBody>
      </p:sp>
      <p:pic>
        <p:nvPicPr>
          <p:cNvPr id="33798" name="Picture 6" descr="http://www.barreveld.nl/upload/images/abutilon-rood-op-stam-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3429000" cy="515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0" name="Picture 8" descr="http://www.urbanjungle.uk.com/prodpix/AbutilonTang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707780"/>
            <a:ext cx="4036663" cy="364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34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2. </a:t>
            </a:r>
            <a:r>
              <a:rPr lang="nl-NL" dirty="0" err="1" smtClean="0"/>
              <a:t>Abutilon</a:t>
            </a:r>
            <a:r>
              <a:rPr lang="nl-NL" dirty="0" smtClean="0"/>
              <a:t> ‘</a:t>
            </a:r>
            <a:r>
              <a:rPr lang="nl-NL" dirty="0" err="1" smtClean="0"/>
              <a:t>Kentisch</a:t>
            </a:r>
            <a:r>
              <a:rPr lang="nl-NL" dirty="0" smtClean="0"/>
              <a:t> Belle’/ </a:t>
            </a:r>
            <a:r>
              <a:rPr lang="nl-NL" dirty="0" err="1" smtClean="0"/>
              <a:t>Abutilon</a:t>
            </a:r>
            <a:endParaRPr lang="nl-NL" dirty="0"/>
          </a:p>
        </p:txBody>
      </p:sp>
      <p:pic>
        <p:nvPicPr>
          <p:cNvPr id="3" name="Picture 2" descr="http://www.groen.net/uploadedImages/abutilonmegapotamic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80414"/>
            <a:ext cx="3603104" cy="360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jj.baumann.pagesperso-orange.fr/images/Abutilon%20megapotanicum%202004_03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664" y="2942000"/>
            <a:ext cx="4921130" cy="369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219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3. </a:t>
            </a:r>
            <a:r>
              <a:rPr lang="nl-NL" dirty="0" err="1" smtClean="0"/>
              <a:t>Agapanthus</a:t>
            </a:r>
            <a:r>
              <a:rPr lang="nl-NL" dirty="0" smtClean="0"/>
              <a:t> africanus ‘Albus’/ Afrikaanse lelie</a:t>
            </a:r>
            <a:endParaRPr lang="nl-NL" dirty="0"/>
          </a:p>
        </p:txBody>
      </p:sp>
      <p:pic>
        <p:nvPicPr>
          <p:cNvPr id="35842" name="Picture 2" descr="http://www.gardensandplants.com/images/plants/Agapanthus%20africanus%20Albu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5391472" cy="357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http://www.hesperidenhof.nl/images/Agapanthus%20plante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2335" y="3133078"/>
            <a:ext cx="4847861" cy="363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644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4. </a:t>
            </a:r>
            <a:r>
              <a:rPr lang="nl-NL" dirty="0" err="1" smtClean="0"/>
              <a:t>Agapanthus</a:t>
            </a:r>
            <a:r>
              <a:rPr lang="nl-NL" dirty="0" smtClean="0"/>
              <a:t> ‘Donau’/ Afrikaanse lelie</a:t>
            </a:r>
            <a:endParaRPr lang="nl-NL" dirty="0"/>
          </a:p>
        </p:txBody>
      </p:sp>
      <p:pic>
        <p:nvPicPr>
          <p:cNvPr id="36868" name="Picture 4" descr="http://www.plantendagenmauricevergote.be/Resources/agapanthuslochho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5038725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http://www.tuinadvies.be/foto/agapanthus%2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068960"/>
            <a:ext cx="3810000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615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1. Begonia </a:t>
            </a:r>
            <a:r>
              <a:rPr lang="nl-NL" dirty="0" err="1" smtClean="0"/>
              <a:t>semperflorens</a:t>
            </a:r>
            <a:r>
              <a:rPr lang="nl-NL" dirty="0" smtClean="0"/>
              <a:t> Hybriden/ Zaaibegonia</a:t>
            </a:r>
            <a:endParaRPr lang="nl-NL" dirty="0"/>
          </a:p>
        </p:txBody>
      </p:sp>
      <p:pic>
        <p:nvPicPr>
          <p:cNvPr id="21506" name="Picture 2" descr="http://1.bp.blogspot.com/-sBJiWlCJFqs/UBHZK771z6I/AAAAAAAAYgw/NKeDWM40ldU/s1600/Begonia+semperflorens+5+-+re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416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5. </a:t>
            </a:r>
            <a:r>
              <a:rPr lang="nl-NL" dirty="0" err="1" smtClean="0"/>
              <a:t>Argyranthemum</a:t>
            </a:r>
            <a:r>
              <a:rPr lang="nl-NL" dirty="0" smtClean="0"/>
              <a:t> </a:t>
            </a:r>
            <a:r>
              <a:rPr lang="nl-NL" dirty="0" err="1" smtClean="0"/>
              <a:t>frutescens</a:t>
            </a:r>
            <a:r>
              <a:rPr lang="nl-NL" dirty="0" smtClean="0"/>
              <a:t>/ Struikmargriet</a:t>
            </a:r>
            <a:endParaRPr lang="nl-NL" dirty="0"/>
          </a:p>
        </p:txBody>
      </p:sp>
      <p:pic>
        <p:nvPicPr>
          <p:cNvPr id="37890" name="Picture 2" descr="http://mijntuin.s3.amazonaws.com/plants/103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107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6. </a:t>
            </a:r>
            <a:r>
              <a:rPr lang="nl-NL" dirty="0" err="1" smtClean="0"/>
              <a:t>Brugmansia</a:t>
            </a:r>
            <a:r>
              <a:rPr lang="nl-NL" dirty="0" smtClean="0"/>
              <a:t>/ Trompetbloem</a:t>
            </a:r>
            <a:endParaRPr lang="nl-NL" dirty="0"/>
          </a:p>
        </p:txBody>
      </p:sp>
      <p:pic>
        <p:nvPicPr>
          <p:cNvPr id="38914" name="Picture 2" descr="http://www.hardytropicals.org/images/blog/brugmans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579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7. </a:t>
            </a:r>
            <a:r>
              <a:rPr lang="nl-NL" dirty="0" err="1" smtClean="0"/>
              <a:t>Callistemon</a:t>
            </a:r>
            <a:r>
              <a:rPr lang="nl-NL" dirty="0" smtClean="0"/>
              <a:t> </a:t>
            </a:r>
            <a:r>
              <a:rPr lang="nl-NL" dirty="0" err="1" smtClean="0"/>
              <a:t>citrinus</a:t>
            </a:r>
            <a:r>
              <a:rPr lang="nl-NL" dirty="0" smtClean="0"/>
              <a:t>/ Lampenpoetser</a:t>
            </a:r>
            <a:endParaRPr lang="nl-NL" dirty="0"/>
          </a:p>
        </p:txBody>
      </p:sp>
      <p:pic>
        <p:nvPicPr>
          <p:cNvPr id="39938" name="Picture 2" descr="http://www.pfaf.org/Admin/PlantImages/CallistemonCitrinus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0837" y="1772816"/>
            <a:ext cx="3343537" cy="462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6" descr="http://dickbos.files.wordpress.com/2008/11/20081110akl_034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1772816"/>
            <a:ext cx="5303577" cy="396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639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8. Fuchsia/ Bellenplant</a:t>
            </a:r>
            <a:endParaRPr lang="nl-NL" dirty="0"/>
          </a:p>
        </p:txBody>
      </p:sp>
      <p:pic>
        <p:nvPicPr>
          <p:cNvPr id="40962" name="Picture 2" descr="http://upload.wikimedia.org/wikipedia/commons/a/a9/Fuchsia_25-05-06_(55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4464496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4" descr="http://bristolwood.net/wp-content/uploads/2008/07/fuchsia-plantsmal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1932" y="2924944"/>
            <a:ext cx="5039883" cy="377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89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9. </a:t>
            </a:r>
            <a:r>
              <a:rPr lang="nl-NL" dirty="0" err="1" smtClean="0"/>
              <a:t>Lantana</a:t>
            </a:r>
            <a:r>
              <a:rPr lang="nl-NL" dirty="0" smtClean="0"/>
              <a:t> </a:t>
            </a:r>
            <a:r>
              <a:rPr lang="nl-NL" dirty="0" err="1" smtClean="0"/>
              <a:t>camara</a:t>
            </a:r>
            <a:r>
              <a:rPr lang="nl-NL" dirty="0" smtClean="0"/>
              <a:t> Hybriden/ Wisselbloem</a:t>
            </a:r>
            <a:endParaRPr lang="nl-NL" dirty="0"/>
          </a:p>
        </p:txBody>
      </p:sp>
      <p:pic>
        <p:nvPicPr>
          <p:cNvPr id="41986" name="Picture 2" descr="http://3.bp.blogspot.com/-J3JOYgnzOoQ/TnD_Mx4FL4I/AAAAAAAAAP8/3f3D6njGmjY/s1600/lantana+%2527miss+huff%25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http://upload.wikimedia.org/wikipedia/commons/5/52/LantanaFlowerLeave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8946" y="3302496"/>
            <a:ext cx="4360983" cy="327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4672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10. </a:t>
            </a:r>
            <a:r>
              <a:rPr lang="nl-NL" dirty="0" err="1" smtClean="0"/>
              <a:t>Nerium</a:t>
            </a:r>
            <a:r>
              <a:rPr lang="nl-NL" dirty="0" smtClean="0"/>
              <a:t> Oleander/ Oleander</a:t>
            </a:r>
            <a:endParaRPr lang="nl-NL" dirty="0"/>
          </a:p>
        </p:txBody>
      </p:sp>
      <p:pic>
        <p:nvPicPr>
          <p:cNvPr id="43010" name="Picture 2" descr="http://ivynettle.files.wordpress.com/2010/06/100_8916_2-nerium-oleand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4488791" cy="429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 descr="http://www.passieflora.be/artikelen/andere/NERIUM%20OLEANDE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2996952"/>
            <a:ext cx="4943872" cy="370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837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11. </a:t>
            </a:r>
            <a:r>
              <a:rPr lang="nl-NL" dirty="0" err="1" smtClean="0"/>
              <a:t>Solanum</a:t>
            </a:r>
            <a:r>
              <a:rPr lang="nl-NL" dirty="0" smtClean="0"/>
              <a:t> </a:t>
            </a:r>
            <a:r>
              <a:rPr lang="nl-NL" dirty="0" err="1" smtClean="0"/>
              <a:t>rantonnettii</a:t>
            </a:r>
            <a:r>
              <a:rPr lang="nl-NL" dirty="0" smtClean="0"/>
              <a:t> ‘Blue </a:t>
            </a:r>
            <a:r>
              <a:rPr lang="nl-NL" dirty="0" err="1" smtClean="0"/>
              <a:t>Fountain</a:t>
            </a:r>
            <a:r>
              <a:rPr lang="nl-NL" dirty="0" smtClean="0"/>
              <a:t>’/ </a:t>
            </a:r>
            <a:r>
              <a:rPr lang="nl-NL" dirty="0" err="1" smtClean="0"/>
              <a:t>Solanum</a:t>
            </a:r>
            <a:endParaRPr lang="nl-NL" dirty="0"/>
          </a:p>
        </p:txBody>
      </p:sp>
      <p:pic>
        <p:nvPicPr>
          <p:cNvPr id="44034" name="Picture 2" descr="http://upload.wikimedia.org/wikipedia/commons/0/03/Flowers_in_blu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624349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044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12. </a:t>
            </a:r>
            <a:r>
              <a:rPr lang="nl-NL" dirty="0" err="1" smtClean="0"/>
              <a:t>Solanum</a:t>
            </a:r>
            <a:r>
              <a:rPr lang="nl-NL" dirty="0" smtClean="0"/>
              <a:t> </a:t>
            </a:r>
            <a:r>
              <a:rPr lang="nl-NL" dirty="0" err="1" smtClean="0"/>
              <a:t>bonariense</a:t>
            </a:r>
            <a:r>
              <a:rPr lang="nl-NL" dirty="0" smtClean="0"/>
              <a:t>/ </a:t>
            </a:r>
            <a:r>
              <a:rPr lang="nl-NL" dirty="0" err="1" smtClean="0"/>
              <a:t>Solanum</a:t>
            </a:r>
            <a:endParaRPr lang="nl-NL" dirty="0"/>
          </a:p>
        </p:txBody>
      </p:sp>
      <p:pic>
        <p:nvPicPr>
          <p:cNvPr id="45058" name="Picture 2" descr="http://lh4.ggpht.com/-6m3xIDZZSFE/Rp23CJI2C2I/AAAAAAAAAG4/jbxtt5vGVqc/Buenos-Aires-Nachtschatt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609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13. </a:t>
            </a:r>
            <a:r>
              <a:rPr lang="nl-NL" dirty="0" err="1" smtClean="0"/>
              <a:t>Solanum</a:t>
            </a:r>
            <a:r>
              <a:rPr lang="nl-NL" dirty="0" smtClean="0"/>
              <a:t> </a:t>
            </a:r>
            <a:r>
              <a:rPr lang="nl-NL" dirty="0" err="1" smtClean="0"/>
              <a:t>jasminoides</a:t>
            </a:r>
            <a:r>
              <a:rPr lang="nl-NL" dirty="0" smtClean="0"/>
              <a:t>/ </a:t>
            </a:r>
            <a:r>
              <a:rPr lang="nl-NL" dirty="0" err="1" smtClean="0"/>
              <a:t>Solanum</a:t>
            </a:r>
            <a:endParaRPr lang="nl-NL" dirty="0"/>
          </a:p>
        </p:txBody>
      </p:sp>
      <p:pic>
        <p:nvPicPr>
          <p:cNvPr id="46082" name="Picture 2" descr="http://www.kwekerij-aarninkhof.nl/kwekerij-aarninkhof/images/kp-planten/kp19-solanum-jasminoides-sit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2552721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4" descr="http://www.onlineplantguide.com/Image%20Library/S/1283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84482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9510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14. </a:t>
            </a:r>
            <a:r>
              <a:rPr lang="nl-NL" dirty="0" err="1" smtClean="0"/>
              <a:t>Tibouchina</a:t>
            </a:r>
            <a:r>
              <a:rPr lang="nl-NL" dirty="0" smtClean="0"/>
              <a:t> </a:t>
            </a:r>
            <a:r>
              <a:rPr lang="nl-NL" dirty="0" err="1" smtClean="0"/>
              <a:t>urvilliana</a:t>
            </a:r>
            <a:r>
              <a:rPr lang="nl-NL" dirty="0" smtClean="0"/>
              <a:t>/ </a:t>
            </a:r>
            <a:r>
              <a:rPr lang="nl-NL" dirty="0" err="1" smtClean="0"/>
              <a:t>Tibouchina</a:t>
            </a:r>
            <a:endParaRPr lang="nl-NL" dirty="0"/>
          </a:p>
        </p:txBody>
      </p:sp>
      <p:pic>
        <p:nvPicPr>
          <p:cNvPr id="47106" name="Picture 2" descr="http://131.230.176.4/users/paraman1/4_14_09/Upload14Apr09/Melastoma3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5231904" cy="392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4" descr="http://www.hear.org/starr/images/images/plants/full/starr-010423-00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412776"/>
            <a:ext cx="4463819" cy="334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294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2. </a:t>
            </a:r>
            <a:r>
              <a:rPr lang="nl-NL" dirty="0" err="1" smtClean="0"/>
              <a:t>Celosia</a:t>
            </a:r>
            <a:r>
              <a:rPr lang="nl-NL" dirty="0" smtClean="0"/>
              <a:t> </a:t>
            </a:r>
            <a:r>
              <a:rPr lang="nl-NL" dirty="0" err="1" smtClean="0"/>
              <a:t>argentea</a:t>
            </a:r>
            <a:r>
              <a:rPr lang="nl-NL" dirty="0" smtClean="0"/>
              <a:t> var. </a:t>
            </a:r>
            <a:r>
              <a:rPr lang="nl-NL" dirty="0" err="1" smtClean="0"/>
              <a:t>Plumosa</a:t>
            </a:r>
            <a:r>
              <a:rPr lang="nl-NL" dirty="0" smtClean="0"/>
              <a:t>/ </a:t>
            </a:r>
            <a:r>
              <a:rPr lang="nl-NL" dirty="0" err="1" smtClean="0"/>
              <a:t>Pluimhanekam</a:t>
            </a:r>
            <a:endParaRPr lang="nl-NL" dirty="0"/>
          </a:p>
        </p:txBody>
      </p:sp>
      <p:pic>
        <p:nvPicPr>
          <p:cNvPr id="22530" name="Picture 2" descr="http://alemardan3.persiangig.com/Annuals/Cold%20sensitive/Celosia/Celosia%20argentea%20var.%20plumosa/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450682"/>
            <a:ext cx="3426929" cy="516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9595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Planten geschikt voor </a:t>
            </a:r>
            <a:r>
              <a:rPr lang="nl-NL" dirty="0" err="1" smtClean="0"/>
              <a:t>Hanging</a:t>
            </a:r>
            <a:r>
              <a:rPr lang="nl-NL" dirty="0" smtClean="0"/>
              <a:t> Baskets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09257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</a:t>
            </a:r>
            <a:r>
              <a:rPr lang="nl-NL" dirty="0" err="1" smtClean="0"/>
              <a:t>Bidens</a:t>
            </a:r>
            <a:r>
              <a:rPr lang="nl-NL" dirty="0" smtClean="0"/>
              <a:t> </a:t>
            </a:r>
            <a:r>
              <a:rPr lang="nl-NL" dirty="0" err="1" smtClean="0"/>
              <a:t>ferulifolia</a:t>
            </a:r>
            <a:r>
              <a:rPr lang="nl-NL" dirty="0" smtClean="0"/>
              <a:t>/ </a:t>
            </a:r>
            <a:r>
              <a:rPr lang="nl-NL" dirty="0" err="1" smtClean="0"/>
              <a:t>Tandzaad</a:t>
            </a:r>
            <a:endParaRPr lang="nl-NL" dirty="0"/>
          </a:p>
        </p:txBody>
      </p:sp>
      <p:pic>
        <p:nvPicPr>
          <p:cNvPr id="48130" name="Picture 2" descr="http://www.thompson-morgan.com/medias/sys_tandm/879703313615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340768"/>
            <a:ext cx="5276850" cy="527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3918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2. </a:t>
            </a:r>
            <a:r>
              <a:rPr lang="nl-NL" dirty="0" err="1" smtClean="0"/>
              <a:t>Convolvulus</a:t>
            </a:r>
            <a:r>
              <a:rPr lang="nl-NL" dirty="0" smtClean="0"/>
              <a:t> </a:t>
            </a:r>
            <a:r>
              <a:rPr lang="nl-NL" dirty="0" err="1" smtClean="0"/>
              <a:t>sabatius</a:t>
            </a:r>
            <a:r>
              <a:rPr lang="nl-NL" dirty="0" smtClean="0"/>
              <a:t>/ </a:t>
            </a:r>
            <a:r>
              <a:rPr lang="nl-NL" dirty="0" err="1" smtClean="0"/>
              <a:t>Dagschone</a:t>
            </a:r>
            <a:endParaRPr lang="nl-NL" dirty="0"/>
          </a:p>
        </p:txBody>
      </p:sp>
      <p:pic>
        <p:nvPicPr>
          <p:cNvPr id="49154" name="Picture 2" descr="http://www.stridvall.se/flowers/albums/Convolvulaceae_1/155_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4079777" cy="305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http://upload.wikimedia.org/wikipedia/commons/b/b2/Convolvulus_sabatius_01_ie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2726922"/>
            <a:ext cx="5303912" cy="397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1164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 </a:t>
            </a:r>
            <a:r>
              <a:rPr lang="nl-NL" dirty="0" err="1" smtClean="0"/>
              <a:t>Convolvulus</a:t>
            </a:r>
            <a:r>
              <a:rPr lang="nl-NL" dirty="0" smtClean="0"/>
              <a:t> tricolor</a:t>
            </a:r>
            <a:endParaRPr lang="nl-NL" dirty="0"/>
          </a:p>
        </p:txBody>
      </p:sp>
      <p:pic>
        <p:nvPicPr>
          <p:cNvPr id="50178" name="Picture 2" descr="http://upload.wikimedia.org/wikipedia/commons/7/7e/Convolvulus_tricolo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6000750" cy="46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7404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4. </a:t>
            </a:r>
            <a:r>
              <a:rPr lang="nl-NL" dirty="0" err="1" smtClean="0"/>
              <a:t>Helichrysum</a:t>
            </a:r>
            <a:r>
              <a:rPr lang="nl-NL" dirty="0" smtClean="0"/>
              <a:t> </a:t>
            </a:r>
            <a:r>
              <a:rPr lang="nl-NL" dirty="0" err="1" smtClean="0"/>
              <a:t>petiolare</a:t>
            </a:r>
            <a:r>
              <a:rPr lang="nl-NL" dirty="0" smtClean="0"/>
              <a:t>/ </a:t>
            </a:r>
            <a:r>
              <a:rPr lang="nl-NL" dirty="0" err="1" smtClean="0"/>
              <a:t>Helichrysum</a:t>
            </a:r>
            <a:endParaRPr lang="nl-NL" dirty="0"/>
          </a:p>
        </p:txBody>
      </p:sp>
      <p:pic>
        <p:nvPicPr>
          <p:cNvPr id="51202" name="Picture 2" descr="http://loghouseplants.com/plants/wp-content/uploads/2012/01/Helichrysum_WhiteLicorice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6094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5. </a:t>
            </a:r>
            <a:r>
              <a:rPr lang="nl-NL" dirty="0" err="1" smtClean="0"/>
              <a:t>Helichrysum</a:t>
            </a:r>
            <a:r>
              <a:rPr lang="nl-NL" dirty="0" smtClean="0"/>
              <a:t> </a:t>
            </a:r>
            <a:r>
              <a:rPr lang="nl-NL" dirty="0" err="1" smtClean="0"/>
              <a:t>petiolare</a:t>
            </a:r>
            <a:r>
              <a:rPr lang="nl-NL" dirty="0" smtClean="0"/>
              <a:t> ‘</a:t>
            </a:r>
            <a:r>
              <a:rPr lang="nl-NL" dirty="0" err="1" smtClean="0"/>
              <a:t>Limelight</a:t>
            </a:r>
            <a:r>
              <a:rPr lang="nl-NL" dirty="0" smtClean="0"/>
              <a:t>’/ </a:t>
            </a:r>
            <a:r>
              <a:rPr lang="nl-NL" dirty="0" err="1" smtClean="0"/>
              <a:t>Helichrysum</a:t>
            </a:r>
            <a:endParaRPr lang="nl-NL" dirty="0"/>
          </a:p>
        </p:txBody>
      </p:sp>
      <p:pic>
        <p:nvPicPr>
          <p:cNvPr id="52226" name="Picture 2" descr="http://www.soquelnursery.com/images/helichrysum_limelight_0509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0117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6. </a:t>
            </a:r>
            <a:r>
              <a:rPr lang="nl-NL" dirty="0" err="1" smtClean="0"/>
              <a:t>Helichrysu</a:t>
            </a:r>
            <a:r>
              <a:rPr lang="nl-NL" dirty="0" err="1"/>
              <a:t>m</a:t>
            </a:r>
            <a:r>
              <a:rPr lang="nl-NL" dirty="0" smtClean="0"/>
              <a:t> </a:t>
            </a:r>
            <a:r>
              <a:rPr lang="nl-NL" dirty="0" err="1" smtClean="0"/>
              <a:t>petiolare</a:t>
            </a:r>
            <a:r>
              <a:rPr lang="nl-NL" dirty="0" smtClean="0"/>
              <a:t> ‘ </a:t>
            </a:r>
            <a:r>
              <a:rPr lang="nl-NL" dirty="0" err="1" smtClean="0"/>
              <a:t>Variegatum</a:t>
            </a:r>
            <a:r>
              <a:rPr lang="nl-NL" dirty="0" smtClean="0"/>
              <a:t>’ / </a:t>
            </a:r>
            <a:r>
              <a:rPr lang="nl-NL" dirty="0" err="1" smtClean="0"/>
              <a:t>Helichrysum</a:t>
            </a:r>
            <a:endParaRPr lang="nl-NL" dirty="0"/>
          </a:p>
        </p:txBody>
      </p:sp>
      <p:pic>
        <p:nvPicPr>
          <p:cNvPr id="53250" name="Picture 2" descr="http://www.soquelnursery.com/images/helichrysum_variegatum_0509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98884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2047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7. </a:t>
            </a:r>
            <a:r>
              <a:rPr lang="nl-NL" dirty="0" err="1" smtClean="0"/>
              <a:t>Osteospermum</a:t>
            </a:r>
            <a:r>
              <a:rPr lang="nl-NL" dirty="0" smtClean="0"/>
              <a:t>/ Spaanse Margriet</a:t>
            </a:r>
            <a:endParaRPr lang="nl-NL" dirty="0"/>
          </a:p>
        </p:txBody>
      </p:sp>
      <p:pic>
        <p:nvPicPr>
          <p:cNvPr id="54274" name="Picture 2" descr="http://www.g3.no/english/arch/_img/907459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4752528" cy="355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6" name="Picture 4" descr="http://www.onlineplantguide.com/Image%20Library/O/577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9539" y="3068960"/>
            <a:ext cx="4799856" cy="359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2947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8. Pelargonium </a:t>
            </a:r>
            <a:r>
              <a:rPr lang="nl-NL" dirty="0" err="1" smtClean="0"/>
              <a:t>peltatum</a:t>
            </a:r>
            <a:r>
              <a:rPr lang="nl-NL" dirty="0" smtClean="0"/>
              <a:t> Hybriden/ Hanggeranium</a:t>
            </a:r>
            <a:endParaRPr lang="nl-NL" dirty="0"/>
          </a:p>
        </p:txBody>
      </p:sp>
      <p:pic>
        <p:nvPicPr>
          <p:cNvPr id="55298" name="Picture 2" descr="http://lh4.ggpht.com/-mnS54Bq7CHw/SOpBuCFx7wI/AAAAAAAADXk/uz-mQaToaQw/DSC000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9243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9. Pelargonium zonale  Hybriden/ Geranium</a:t>
            </a:r>
            <a:endParaRPr lang="nl-NL" dirty="0"/>
          </a:p>
        </p:txBody>
      </p:sp>
      <p:pic>
        <p:nvPicPr>
          <p:cNvPr id="56322" name="Picture 2" descr="http://www.ngb.org/images/year_of/hi_res/Geranium_MasterIdolsMix-2_Fides-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649066"/>
            <a:ext cx="4968552" cy="496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4" name="Picture 4" descr="http://www.geraniumsuk.com/medias/sys_geran/880449014991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636912"/>
            <a:ext cx="3980706" cy="398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673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3. </a:t>
            </a:r>
            <a:r>
              <a:rPr lang="nl-NL" dirty="0" err="1" smtClean="0"/>
              <a:t>Impatiens</a:t>
            </a:r>
            <a:r>
              <a:rPr lang="nl-NL" dirty="0" smtClean="0"/>
              <a:t> </a:t>
            </a:r>
            <a:r>
              <a:rPr lang="nl-NL" dirty="0" err="1" smtClean="0"/>
              <a:t>walleriana</a:t>
            </a:r>
            <a:r>
              <a:rPr lang="nl-NL" dirty="0" smtClean="0"/>
              <a:t>/ Vlijtig liesje</a:t>
            </a:r>
            <a:endParaRPr lang="nl-NL" dirty="0"/>
          </a:p>
        </p:txBody>
      </p:sp>
      <p:pic>
        <p:nvPicPr>
          <p:cNvPr id="23554" name="Picture 2" descr="http://www.hear.org/starr/images/images/plants/full/starr-070906-888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905" y="170080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http://lh5.ggpht.com/-Wv8bbSASt58/THgTStFSggI/AAAAAAABWAc/4MzrRwLFnks/P145054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1969" y="3789040"/>
            <a:ext cx="3710211" cy="278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4568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10. </a:t>
            </a:r>
            <a:r>
              <a:rPr lang="nl-NL" dirty="0" err="1" smtClean="0"/>
              <a:t>Sanvitalia</a:t>
            </a:r>
            <a:r>
              <a:rPr lang="nl-NL" dirty="0" smtClean="0"/>
              <a:t> </a:t>
            </a:r>
            <a:r>
              <a:rPr lang="nl-NL" dirty="0" err="1" smtClean="0"/>
              <a:t>procumbens</a:t>
            </a:r>
            <a:r>
              <a:rPr lang="nl-NL" dirty="0" smtClean="0"/>
              <a:t>/ Huzarenknoop</a:t>
            </a:r>
            <a:endParaRPr lang="nl-NL" dirty="0"/>
          </a:p>
        </p:txBody>
      </p:sp>
      <p:pic>
        <p:nvPicPr>
          <p:cNvPr id="57346" name="Picture 2" descr="http://upload.wikimedia.org/wikipedia/commons/5/55/Sanvitalia_speciosa_Aztekengol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6711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12. </a:t>
            </a:r>
            <a:r>
              <a:rPr lang="nl-NL" dirty="0" err="1" smtClean="0"/>
              <a:t>Scaevola</a:t>
            </a:r>
            <a:r>
              <a:rPr lang="nl-NL" dirty="0" smtClean="0"/>
              <a:t> </a:t>
            </a:r>
            <a:r>
              <a:rPr lang="nl-NL" dirty="0" err="1" smtClean="0"/>
              <a:t>aemula</a:t>
            </a:r>
            <a:r>
              <a:rPr lang="nl-NL" dirty="0" smtClean="0"/>
              <a:t>/ </a:t>
            </a:r>
            <a:r>
              <a:rPr lang="nl-NL" dirty="0" err="1" smtClean="0"/>
              <a:t>Scavola</a:t>
            </a:r>
            <a:endParaRPr lang="nl-NL" dirty="0"/>
          </a:p>
        </p:txBody>
      </p:sp>
      <p:pic>
        <p:nvPicPr>
          <p:cNvPr id="58370" name="Picture 2" descr="http://upload.wikimedia.org/wikipedia/commons/d/da/Scaevola_amuela_ParkSanssousi_100706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5241420" cy="393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2" name="Picture 4" descr="http://lh5.ggpht.com/-VnSrBUuIw6Q/SMBKqiYiimI/AAAAAAAAE1k/BEaasFYsVSY/100_08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234292"/>
            <a:ext cx="4583832" cy="343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7069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13. </a:t>
            </a:r>
            <a:r>
              <a:rPr lang="nl-NL" dirty="0" err="1" smtClean="0"/>
              <a:t>Sutera</a:t>
            </a:r>
            <a:r>
              <a:rPr lang="nl-NL" dirty="0" smtClean="0"/>
              <a:t> </a:t>
            </a:r>
            <a:r>
              <a:rPr lang="nl-NL" dirty="0" err="1" smtClean="0"/>
              <a:t>cordata</a:t>
            </a:r>
            <a:r>
              <a:rPr lang="nl-NL" dirty="0" smtClean="0"/>
              <a:t> ‘</a:t>
            </a:r>
            <a:r>
              <a:rPr lang="nl-NL" dirty="0" err="1" smtClean="0"/>
              <a:t>Snowflake</a:t>
            </a:r>
            <a:r>
              <a:rPr lang="nl-NL" dirty="0" smtClean="0"/>
              <a:t>’/ </a:t>
            </a:r>
            <a:r>
              <a:rPr lang="nl-NL" dirty="0" err="1" smtClean="0"/>
              <a:t>Bacopa</a:t>
            </a:r>
            <a:endParaRPr lang="nl-NL" dirty="0"/>
          </a:p>
        </p:txBody>
      </p:sp>
      <p:pic>
        <p:nvPicPr>
          <p:cNvPr id="59394" name="Picture 2" descr="http://upload.wikimedia.org/wikipedia/commons/thumb/c/c3/Sutera_cordata_(1).jpg/1280px-Sutera_cordata_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342" y="16288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6" name="Picture 4" descr="http://www.hear.org/starr/images/images/plants/full/starr-070906-909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0058" y="3717032"/>
            <a:ext cx="3695733" cy="27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5577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16. Verbena </a:t>
            </a:r>
            <a:r>
              <a:rPr lang="nl-NL" dirty="0" err="1" smtClean="0"/>
              <a:t>Tapien</a:t>
            </a:r>
            <a:r>
              <a:rPr lang="nl-NL" dirty="0" smtClean="0"/>
              <a:t> Hybriden/ </a:t>
            </a:r>
            <a:r>
              <a:rPr lang="nl-NL" dirty="0" err="1" smtClean="0"/>
              <a:t>Ijzerhard</a:t>
            </a:r>
            <a:endParaRPr lang="nl-NL" dirty="0"/>
          </a:p>
        </p:txBody>
      </p:sp>
      <p:pic>
        <p:nvPicPr>
          <p:cNvPr id="60418" name="Picture 2" descr="http://upload.wikimedia.org/wikipedia/commons/a/a7/Starr_070906-8398_Verbena_sp.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186354"/>
            <a:ext cx="5832648" cy="437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0" name="Picture 4" descr="http://www.provenwinners.com/sites/provenwinners.com/files/imagecache/max_width/ifa_upload/6402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3216812"/>
            <a:ext cx="2653532" cy="334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75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4. Lobelia </a:t>
            </a:r>
            <a:r>
              <a:rPr lang="nl-NL" dirty="0" err="1" smtClean="0"/>
              <a:t>Erinus</a:t>
            </a:r>
            <a:r>
              <a:rPr lang="nl-NL" dirty="0" smtClean="0"/>
              <a:t>/ Lobelia</a:t>
            </a:r>
            <a:endParaRPr lang="nl-NL" dirty="0"/>
          </a:p>
        </p:txBody>
      </p:sp>
      <p:pic>
        <p:nvPicPr>
          <p:cNvPr id="24578" name="Picture 2" descr="http://upload.wikimedia.org/wikipedia/commons/a/a5/Lobelia_erinus_0.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545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5. Petunia Hybriden/ Petunia</a:t>
            </a:r>
            <a:endParaRPr lang="nl-NL" dirty="0"/>
          </a:p>
        </p:txBody>
      </p:sp>
      <p:pic>
        <p:nvPicPr>
          <p:cNvPr id="25602" name="Picture 2" descr="http://www.fond-ecran-image.fr/galerie-membre/fleur-petunia/photoforum-05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91680" y="1628800"/>
            <a:ext cx="599759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857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6. Salvia </a:t>
            </a:r>
            <a:r>
              <a:rPr lang="nl-NL" dirty="0" err="1" smtClean="0"/>
              <a:t>Splendens</a:t>
            </a:r>
            <a:r>
              <a:rPr lang="nl-NL" dirty="0" smtClean="0"/>
              <a:t>/ Vuursalie</a:t>
            </a:r>
            <a:endParaRPr lang="nl-NL" dirty="0"/>
          </a:p>
        </p:txBody>
      </p:sp>
      <p:pic>
        <p:nvPicPr>
          <p:cNvPr id="26626" name="Picture 2" descr="http://www.wellgrowhorti.com/Pictures/Landscape%20Plants/Shrubs/Web%20Pictures1/S/Salvia%20Splende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409936"/>
            <a:ext cx="5119139" cy="476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13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7. </a:t>
            </a:r>
            <a:r>
              <a:rPr lang="nl-NL" dirty="0" err="1" smtClean="0"/>
              <a:t>Tagetus</a:t>
            </a:r>
            <a:r>
              <a:rPr lang="nl-NL" dirty="0" smtClean="0"/>
              <a:t> </a:t>
            </a:r>
            <a:r>
              <a:rPr lang="nl-NL" dirty="0" err="1" smtClean="0"/>
              <a:t>erecta</a:t>
            </a:r>
            <a:r>
              <a:rPr lang="nl-NL" dirty="0" smtClean="0"/>
              <a:t> Hybriden/ Grote afrikaan</a:t>
            </a:r>
            <a:endParaRPr lang="nl-NL" dirty="0"/>
          </a:p>
        </p:txBody>
      </p:sp>
      <p:pic>
        <p:nvPicPr>
          <p:cNvPr id="27650" name="Picture 2" descr="http://mijntuin.s3.amazonaws.com/plants/7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5266556" cy="350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http://www.wenkewholesale.com/_ccLib/image/plants/DETA-27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3933056"/>
            <a:ext cx="28575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309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8. </a:t>
            </a:r>
            <a:r>
              <a:rPr lang="nl-NL" dirty="0" err="1" smtClean="0"/>
              <a:t>Tagetus</a:t>
            </a:r>
            <a:r>
              <a:rPr lang="nl-NL" dirty="0" smtClean="0"/>
              <a:t> </a:t>
            </a:r>
            <a:r>
              <a:rPr lang="nl-NL" dirty="0" err="1" smtClean="0"/>
              <a:t>patula</a:t>
            </a:r>
            <a:r>
              <a:rPr lang="nl-NL" dirty="0" smtClean="0"/>
              <a:t> Hybriden/ Afrikaantje</a:t>
            </a:r>
            <a:endParaRPr lang="nl-NL" dirty="0"/>
          </a:p>
        </p:txBody>
      </p:sp>
      <p:pic>
        <p:nvPicPr>
          <p:cNvPr id="28674" name="Picture 2" descr="http://www.thompson-morgan.com/medias/sys_tandm/879640674307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1534668"/>
            <a:ext cx="5060826" cy="506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69458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270</Words>
  <Application>Microsoft Office PowerPoint</Application>
  <PresentationFormat>Diavoorstelling (4:3)</PresentationFormat>
  <Paragraphs>43</Paragraphs>
  <Slides>43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43</vt:i4>
      </vt:variant>
    </vt:vector>
  </HeadingPairs>
  <TitlesOfParts>
    <vt:vector size="44" baseType="lpstr">
      <vt:lpstr>Kantoorthema</vt:lpstr>
      <vt:lpstr>Eenjarige planten</vt:lpstr>
      <vt:lpstr>1. Begonia semperflorens Hybriden/ Zaaibegonia</vt:lpstr>
      <vt:lpstr>2. Celosia argentea var. Plumosa/ Pluimhanekam</vt:lpstr>
      <vt:lpstr>3. Impatiens walleriana/ Vlijtig liesje</vt:lpstr>
      <vt:lpstr>4. Lobelia Erinus/ Lobelia</vt:lpstr>
      <vt:lpstr>5. Petunia Hybriden/ Petunia</vt:lpstr>
      <vt:lpstr>6. Salvia Splendens/ Vuursalie</vt:lpstr>
      <vt:lpstr>7. Tagetus erecta Hybriden/ Grote afrikaan</vt:lpstr>
      <vt:lpstr>8. Tagetus patula Hybriden/ Afrikaantje</vt:lpstr>
      <vt:lpstr>Tweejarige planten</vt:lpstr>
      <vt:lpstr>1. Bellis perennis/Madeliefje</vt:lpstr>
      <vt:lpstr>2. Cheiranthus x allionii/ Gele Muurbloem</vt:lpstr>
      <vt:lpstr>3. Dianthus barbatus/ Duizendschoon</vt:lpstr>
      <vt:lpstr>4. Viola wittrockiana Hybriden/ Viooltje</vt:lpstr>
      <vt:lpstr>Kuipplanten</vt:lpstr>
      <vt:lpstr>1. Abutilon megapotanicum/ Abutilon</vt:lpstr>
      <vt:lpstr>2. Abutilon ‘Kentisch Belle’/ Abutilon</vt:lpstr>
      <vt:lpstr>3. Agapanthus africanus ‘Albus’/ Afrikaanse lelie</vt:lpstr>
      <vt:lpstr>4. Agapanthus ‘Donau’/ Afrikaanse lelie</vt:lpstr>
      <vt:lpstr>5. Argyranthemum frutescens/ Struikmargriet</vt:lpstr>
      <vt:lpstr>6. Brugmansia/ Trompetbloem</vt:lpstr>
      <vt:lpstr>7. Callistemon citrinus/ Lampenpoetser</vt:lpstr>
      <vt:lpstr>8. Fuchsia/ Bellenplant</vt:lpstr>
      <vt:lpstr>9. Lantana camara Hybriden/ Wisselbloem</vt:lpstr>
      <vt:lpstr>10. Nerium Oleander/ Oleander</vt:lpstr>
      <vt:lpstr>11. Solanum rantonnettii ‘Blue Fountain’/ Solanum</vt:lpstr>
      <vt:lpstr>12. Solanum bonariense/ Solanum</vt:lpstr>
      <vt:lpstr>13. Solanum jasminoides/ Solanum</vt:lpstr>
      <vt:lpstr>14. Tibouchina urvilliana/ Tibouchina</vt:lpstr>
      <vt:lpstr>Planten geschikt voor Hanging Baskets</vt:lpstr>
      <vt:lpstr>1. Bidens ferulifolia/ Tandzaad</vt:lpstr>
      <vt:lpstr>2. Convolvulus sabatius/ Dagschone</vt:lpstr>
      <vt:lpstr>3. Convolvulus tricolor</vt:lpstr>
      <vt:lpstr>4. Helichrysum petiolare/ Helichrysum</vt:lpstr>
      <vt:lpstr>5. Helichrysum petiolare ‘Limelight’/ Helichrysum</vt:lpstr>
      <vt:lpstr>6. Helichrysum petiolare ‘ Variegatum’ / Helichrysum</vt:lpstr>
      <vt:lpstr>7. Osteospermum/ Spaanse Margriet</vt:lpstr>
      <vt:lpstr>8. Pelargonium peltatum Hybriden/ Hanggeranium</vt:lpstr>
      <vt:lpstr>9. Pelargonium zonale  Hybriden/ Geranium</vt:lpstr>
      <vt:lpstr>10. Sanvitalia procumbens/ Huzarenknoop</vt:lpstr>
      <vt:lpstr>12. Scaevola aemula/ Scavola</vt:lpstr>
      <vt:lpstr>13. Sutera cordata ‘Snowflake’/ Bacopa</vt:lpstr>
      <vt:lpstr>16. Verbena Tapien Hybriden/ Ijzerhard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Kamerplanten</dc:title>
  <dc:creator>admin</dc:creator>
  <cp:lastModifiedBy>admin</cp:lastModifiedBy>
  <cp:revision>3</cp:revision>
  <dcterms:created xsi:type="dcterms:W3CDTF">2016-02-17T14:42:08Z</dcterms:created>
  <dcterms:modified xsi:type="dcterms:W3CDTF">2016-02-17T14:44:36Z</dcterms:modified>
</cp:coreProperties>
</file>